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99"/>
    <p:restoredTop sz="94725"/>
  </p:normalViewPr>
  <p:slideViewPr>
    <p:cSldViewPr snapToGrid="0" snapToObjects="1">
      <p:cViewPr>
        <p:scale>
          <a:sx n="200" d="100"/>
          <a:sy n="200" d="100"/>
        </p:scale>
        <p:origin x="152" y="-2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5237C-7AF8-F944-96A7-C2D3B8C3C9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202B10-436D-DC46-A053-8570F1B28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BAF99C-DA27-F140-B467-B27B2448C2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2E6A9B-2C2F-1E43-8EC1-60B357E5D5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3E79FE-D1DF-E044-A82E-515529A08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33189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266BA-50DF-6249-BD30-991B196ED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1CA6CF-2A3F-E94C-89E4-F7DD803B2E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60EC9E6-5D86-2042-88EA-E2A46492E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4634CE-D06E-0A46-A125-3874B4732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FB46CB-664D-CD45-BA15-72CDF9A79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441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F707B2C-938C-6741-A253-B7E59C689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49269CC-E395-2F4D-A395-F4492EDFDF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31F5B5-58E5-004B-A6BF-C081BD6EE9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F1B9A6-1FDF-A34F-8028-7C1C7F645F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B75B86-A8F7-1346-ABB8-47E3AFBFA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91262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047030-9E8E-9143-A87D-AADEBE549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C7B890-6FD8-E74E-95F3-B9D647680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B23585-64E1-1649-926E-BB8CA33F1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E8986CB-24F5-924A-ADA0-2E9A78ADB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A2B031-F0B2-6640-BC20-90EEF41D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7568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692407-3BAA-BD4F-99E0-AF65170B0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1C98203-DDEC-794A-887D-2286EBD8A8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B7760F-A140-6442-9DC4-48123216F0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A9C4A2-851E-104F-8C21-20C474EFC6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A799CD-F923-5D41-B20F-BAA3D8874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28042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A0BF22-E4E5-4646-BD4C-DFA74CECE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B922B9-9065-6345-8792-13A4853F40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3C48730-307F-0A4E-97F5-D4ADB08182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15AB91-8A14-BF4D-BBF3-FCCFF3B8E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27032B-2977-9145-B41F-D35E7BF99C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62AFEB-3CD7-744D-A0A5-795B13352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18936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29492-CEBD-014D-AA95-37FBB7A42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43A48B-62C8-4D4D-8A7D-905D1DEB68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F972106-C023-AE4D-970C-4A8E90A760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7530D4C-51CD-F347-B5DE-D246878109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3944AC1-DB43-2D4D-A149-BFC3681DDC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BBB6E0F-2E04-B74D-A023-A915E2A1CD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04843CA-E95F-6644-B243-F700BF1583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ED7058E-7F4D-EC47-9467-5CEC14C09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96035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BCCA91-8E1A-4A4F-A365-3AE7C4A1F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B23DC28-51F9-FF49-8DB6-51CA99DF3A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075F720-A01D-FA49-811C-69A9994FC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623C0FA-44A3-7749-BBC5-0FBF5540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34971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26DD71-A945-4844-A20A-9CD58FD5B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4FD02B0-4AA3-5942-925B-A9AE83872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B1C8C75-0A10-F146-AA36-815CFBC3B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67306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66A4A-DCB4-8F46-8702-8E230D7B1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8AC52D-A13D-FB43-BA38-E261EA5C3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D17BBB-EE42-4F4F-A8B4-916F7827C5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5059747-3283-C148-B608-937D9AF3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2FF49D7-7868-A34F-A107-BBE36D4B2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BF22729-4CCB-F14A-AB08-B91221DC77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3125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E35581-72C5-084B-A9B1-3A06EB0E6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E8DCB42-DA28-984C-8376-7E79D7001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5AB089-7B24-2E44-9795-7357DA6F9A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5C8FBE3-53DD-8B42-A68E-CAB4A401F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78A3D1-DBBD-A147-A9B4-B91DFBFD7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4CE477-5DE8-DA4C-B9CD-394E51A51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19166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7D9798F-C162-D540-81BE-9E21F3B02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347E483-6B94-CF42-8BC0-0F0B7795B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D25657-76CC-6F4A-981A-2301893885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78DE35-176F-504B-91AC-32853C919DFA}" type="datetimeFigureOut">
              <a:rPr kumimoji="1" lang="zh-CN" altLang="en-US" smtClean="0"/>
              <a:t>2020/1/15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EBCD34F-F906-6147-9743-80F30EC1C4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FC34FC-5BDA-134A-984B-BE285C193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13D344-5A48-7D4A-A505-80B3E7EB137E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11460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C57BFE36-2CCE-274C-8978-8C5950BB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3053028"/>
            <a:ext cx="1613514" cy="379882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54B99C-5DE2-9B4D-ACDA-D4A0328648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978" y="-1566"/>
            <a:ext cx="3799023" cy="28492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D77198B-E964-FA4C-BF62-487538517C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35197" y="3053027"/>
            <a:ext cx="2856802" cy="380906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5CF6D4D-93E0-914A-A496-8BB5C2B1FF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51853" y="3053028"/>
            <a:ext cx="2850592" cy="380078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D8FBBA3-C02A-2D43-8ED4-DE706A1657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52286" y="-1567"/>
            <a:ext cx="4273904" cy="2849269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BDA2C730-96B1-F643-A254-FB74F008F9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0783" y="3053028"/>
            <a:ext cx="2139068" cy="37988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72B04AB-B0C2-6F49-96DF-A0FDB46F98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7145" y="-1566"/>
            <a:ext cx="2244877" cy="284926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D02EC77-D08E-214F-AF7E-4202E8B068E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8189" y="3053028"/>
            <a:ext cx="2578671" cy="380497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891DAF3E-A465-CB49-AD60-AAB7B15958A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" y="0"/>
            <a:ext cx="1841330" cy="2847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21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0</Words>
  <Application>Microsoft Macintosh PowerPoint</Application>
  <PresentationFormat>宽屏</PresentationFormat>
  <Paragraphs>0</Paragraphs>
  <Slides>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等线</vt:lpstr>
      <vt:lpstr>等线 Light</vt:lpstr>
      <vt:lpstr>Arial</vt:lpstr>
      <vt:lpstr>Office 主题​​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</cp:revision>
  <dcterms:created xsi:type="dcterms:W3CDTF">2020-01-15T07:25:33Z</dcterms:created>
  <dcterms:modified xsi:type="dcterms:W3CDTF">2020-01-15T07:43:33Z</dcterms:modified>
</cp:coreProperties>
</file>